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E43"/>
    <a:srgbClr val="E2E9DF"/>
    <a:srgbClr val="162F4F"/>
    <a:srgbClr val="EAF2E6"/>
    <a:srgbClr val="687507"/>
    <a:srgbClr val="7C4D11"/>
    <a:srgbClr val="395B4C"/>
    <a:srgbClr val="0D1E26"/>
    <a:srgbClr val="CE1433"/>
    <a:srgbClr val="D8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DED52-90F1-40EF-A851-0FA1CA83860E}" v="6" dt="2026-03-17T14:52:26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Černý Jiří" userId="5a8ed3b4-3ef7-4fc9-95af-ac894deb2d7a" providerId="ADAL" clId="{A3A1FDC1-E9ED-45DB-8D93-685059571517}"/>
    <pc:docChg chg="custSel modSld">
      <pc:chgData name="Černý Jiří" userId="5a8ed3b4-3ef7-4fc9-95af-ac894deb2d7a" providerId="ADAL" clId="{A3A1FDC1-E9ED-45DB-8D93-685059571517}" dt="2026-03-17T21:26:19.519" v="10" actId="1076"/>
      <pc:docMkLst>
        <pc:docMk/>
      </pc:docMkLst>
      <pc:sldChg chg="delSp modSp mod">
        <pc:chgData name="Černý Jiří" userId="5a8ed3b4-3ef7-4fc9-95af-ac894deb2d7a" providerId="ADAL" clId="{A3A1FDC1-E9ED-45DB-8D93-685059571517}" dt="2026-03-17T21:26:19.519" v="10" actId="1076"/>
        <pc:sldMkLst>
          <pc:docMk/>
          <pc:sldMk cId="2394192527" sldId="256"/>
        </pc:sldMkLst>
        <pc:spChg chg="del">
          <ac:chgData name="Černý Jiří" userId="5a8ed3b4-3ef7-4fc9-95af-ac894deb2d7a" providerId="ADAL" clId="{A3A1FDC1-E9ED-45DB-8D93-685059571517}" dt="2026-03-17T21:25:35.899" v="0" actId="478"/>
          <ac:spMkLst>
            <pc:docMk/>
            <pc:sldMk cId="2394192527" sldId="256"/>
            <ac:spMk id="11" creationId="{7481D758-5B9A-BFA7-FED9-46EFA3866532}"/>
          </ac:spMkLst>
        </pc:spChg>
        <pc:spChg chg="mod">
          <ac:chgData name="Černý Jiří" userId="5a8ed3b4-3ef7-4fc9-95af-ac894deb2d7a" providerId="ADAL" clId="{A3A1FDC1-E9ED-45DB-8D93-685059571517}" dt="2026-03-17T21:26:19.519" v="10" actId="1076"/>
          <ac:spMkLst>
            <pc:docMk/>
            <pc:sldMk cId="2394192527" sldId="256"/>
            <ac:spMk id="13" creationId="{6F482F28-CFDA-9DFE-AE36-94CF9D36F69A}"/>
          </ac:spMkLst>
        </pc:spChg>
        <pc:spChg chg="del">
          <ac:chgData name="Černý Jiří" userId="5a8ed3b4-3ef7-4fc9-95af-ac894deb2d7a" providerId="ADAL" clId="{A3A1FDC1-E9ED-45DB-8D93-685059571517}" dt="2026-03-17T21:25:35.899" v="0" actId="478"/>
          <ac:spMkLst>
            <pc:docMk/>
            <pc:sldMk cId="2394192527" sldId="256"/>
            <ac:spMk id="14" creationId="{9C9929A1-5F65-3853-FC88-CAFF5CD54B9F}"/>
          </ac:spMkLst>
        </pc:spChg>
        <pc:spChg chg="mod">
          <ac:chgData name="Černý Jiří" userId="5a8ed3b4-3ef7-4fc9-95af-ac894deb2d7a" providerId="ADAL" clId="{A3A1FDC1-E9ED-45DB-8D93-685059571517}" dt="2026-03-17T21:26:12.167" v="9" actId="14100"/>
          <ac:spMkLst>
            <pc:docMk/>
            <pc:sldMk cId="2394192527" sldId="256"/>
            <ac:spMk id="22" creationId="{D9C5F386-DC17-CE4A-B7A2-223B444FD576}"/>
          </ac:spMkLst>
        </pc:spChg>
        <pc:picChg chg="del">
          <ac:chgData name="Černý Jiří" userId="5a8ed3b4-3ef7-4fc9-95af-ac894deb2d7a" providerId="ADAL" clId="{A3A1FDC1-E9ED-45DB-8D93-685059571517}" dt="2026-03-17T21:25:35.899" v="0" actId="478"/>
          <ac:picMkLst>
            <pc:docMk/>
            <pc:sldMk cId="2394192527" sldId="256"/>
            <ac:picMk id="8" creationId="{B65C9D3A-CDE1-F378-8709-50B6448A384D}"/>
          </ac:picMkLst>
        </pc:picChg>
      </pc:sldChg>
    </pc:docChg>
  </pc:docChgLst>
  <pc:docChgLst>
    <pc:chgData name="Černý Jiří" userId="5a8ed3b4-3ef7-4fc9-95af-ac894deb2d7a" providerId="ADAL" clId="{0B785E4C-1176-46AC-98EF-79FD5D6AF558}"/>
    <pc:docChg chg="undo custSel modSld">
      <pc:chgData name="Černý Jiří" userId="5a8ed3b4-3ef7-4fc9-95af-ac894deb2d7a" providerId="ADAL" clId="{0B785E4C-1176-46AC-98EF-79FD5D6AF558}" dt="2026-03-17T15:00:51.502" v="258" actId="1035"/>
      <pc:docMkLst>
        <pc:docMk/>
      </pc:docMkLst>
      <pc:sldChg chg="addSp delSp modSp mod">
        <pc:chgData name="Černý Jiří" userId="5a8ed3b4-3ef7-4fc9-95af-ac894deb2d7a" providerId="ADAL" clId="{0B785E4C-1176-46AC-98EF-79FD5D6AF558}" dt="2026-03-17T15:00:51.502" v="258" actId="1035"/>
        <pc:sldMkLst>
          <pc:docMk/>
          <pc:sldMk cId="2394192527" sldId="256"/>
        </pc:sldMkLst>
        <pc:spChg chg="add del">
          <ac:chgData name="Černý Jiří" userId="5a8ed3b4-3ef7-4fc9-95af-ac894deb2d7a" providerId="ADAL" clId="{0B785E4C-1176-46AC-98EF-79FD5D6AF558}" dt="2026-03-17T14:38:59.890" v="1" actId="478"/>
          <ac:spMkLst>
            <pc:docMk/>
            <pc:sldMk cId="2394192527" sldId="256"/>
            <ac:spMk id="2" creationId="{F7E8345D-4744-7BA8-E164-226992ED23BB}"/>
          </ac:spMkLst>
        </pc:spChg>
        <pc:spChg chg="mod">
          <ac:chgData name="Černý Jiří" userId="5a8ed3b4-3ef7-4fc9-95af-ac894deb2d7a" providerId="ADAL" clId="{0B785E4C-1176-46AC-98EF-79FD5D6AF558}" dt="2026-03-17T14:54:14.110" v="231" actId="207"/>
          <ac:spMkLst>
            <pc:docMk/>
            <pc:sldMk cId="2394192527" sldId="256"/>
            <ac:spMk id="9" creationId="{57EA0DB8-093E-C9BC-7A78-EBB1D6C1ABB3}"/>
          </ac:spMkLst>
        </pc:spChg>
        <pc:spChg chg="mod">
          <ac:chgData name="Černý Jiří" userId="5a8ed3b4-3ef7-4fc9-95af-ac894deb2d7a" providerId="ADAL" clId="{0B785E4C-1176-46AC-98EF-79FD5D6AF558}" dt="2026-03-17T14:54:41.506" v="238" actId="1035"/>
          <ac:spMkLst>
            <pc:docMk/>
            <pc:sldMk cId="2394192527" sldId="256"/>
            <ac:spMk id="10" creationId="{8194E70A-0CF0-AE59-2163-801555883C0B}"/>
          </ac:spMkLst>
        </pc:spChg>
        <pc:spChg chg="add mod ord">
          <ac:chgData name="Černý Jiří" userId="5a8ed3b4-3ef7-4fc9-95af-ac894deb2d7a" providerId="ADAL" clId="{0B785E4C-1176-46AC-98EF-79FD5D6AF558}" dt="2026-03-17T15:00:47.368" v="250" actId="1076"/>
          <ac:spMkLst>
            <pc:docMk/>
            <pc:sldMk cId="2394192527" sldId="256"/>
            <ac:spMk id="11" creationId="{7481D758-5B9A-BFA7-FED9-46EFA3866532}"/>
          </ac:spMkLst>
        </pc:spChg>
        <pc:spChg chg="mod">
          <ac:chgData name="Černý Jiří" userId="5a8ed3b4-3ef7-4fc9-95af-ac894deb2d7a" providerId="ADAL" clId="{0B785E4C-1176-46AC-98EF-79FD5D6AF558}" dt="2026-03-17T15:00:42.610" v="249" actId="1076"/>
          <ac:spMkLst>
            <pc:docMk/>
            <pc:sldMk cId="2394192527" sldId="256"/>
            <ac:spMk id="13" creationId="{6F482F28-CFDA-9DFE-AE36-94CF9D36F69A}"/>
          </ac:spMkLst>
        </pc:spChg>
        <pc:spChg chg="add mod">
          <ac:chgData name="Černý Jiří" userId="5a8ed3b4-3ef7-4fc9-95af-ac894deb2d7a" providerId="ADAL" clId="{0B785E4C-1176-46AC-98EF-79FD5D6AF558}" dt="2026-03-17T14:53:21.078" v="224" actId="1076"/>
          <ac:spMkLst>
            <pc:docMk/>
            <pc:sldMk cId="2394192527" sldId="256"/>
            <ac:spMk id="14" creationId="{9C9929A1-5F65-3853-FC88-CAFF5CD54B9F}"/>
          </ac:spMkLst>
        </pc:spChg>
        <pc:spChg chg="mod">
          <ac:chgData name="Černý Jiří" userId="5a8ed3b4-3ef7-4fc9-95af-ac894deb2d7a" providerId="ADAL" clId="{0B785E4C-1176-46AC-98EF-79FD5D6AF558}" dt="2026-03-17T14:59:27.456" v="246" actId="20577"/>
          <ac:spMkLst>
            <pc:docMk/>
            <pc:sldMk cId="2394192527" sldId="256"/>
            <ac:spMk id="15" creationId="{5D28B3B3-B7C5-DB8B-304C-30D5391598F2}"/>
          </ac:spMkLst>
        </pc:spChg>
        <pc:spChg chg="mod">
          <ac:chgData name="Černý Jiří" userId="5a8ed3b4-3ef7-4fc9-95af-ac894deb2d7a" providerId="ADAL" clId="{0B785E4C-1176-46AC-98EF-79FD5D6AF558}" dt="2026-03-17T14:49:39.437" v="155" actId="14100"/>
          <ac:spMkLst>
            <pc:docMk/>
            <pc:sldMk cId="2394192527" sldId="256"/>
            <ac:spMk id="17" creationId="{15BFF5FD-5FBD-4778-FA28-B8F0198824DE}"/>
          </ac:spMkLst>
        </pc:spChg>
        <pc:spChg chg="mod">
          <ac:chgData name="Černý Jiří" userId="5a8ed3b4-3ef7-4fc9-95af-ac894deb2d7a" providerId="ADAL" clId="{0B785E4C-1176-46AC-98EF-79FD5D6AF558}" dt="2026-03-17T14:51:09.172" v="193" actId="14100"/>
          <ac:spMkLst>
            <pc:docMk/>
            <pc:sldMk cId="2394192527" sldId="256"/>
            <ac:spMk id="18" creationId="{2C7CEF55-8AB8-1E0A-481B-56A7CA5CB9D7}"/>
          </ac:spMkLst>
        </pc:spChg>
        <pc:spChg chg="mod">
          <ac:chgData name="Černý Jiří" userId="5a8ed3b4-3ef7-4fc9-95af-ac894deb2d7a" providerId="ADAL" clId="{0B785E4C-1176-46AC-98EF-79FD5D6AF558}" dt="2026-03-17T14:53:58.972" v="230" actId="14100"/>
          <ac:spMkLst>
            <pc:docMk/>
            <pc:sldMk cId="2394192527" sldId="256"/>
            <ac:spMk id="21" creationId="{006B9F0B-6995-4D6C-5D47-320B131E8674}"/>
          </ac:spMkLst>
        </pc:spChg>
        <pc:spChg chg="mod">
          <ac:chgData name="Černý Jiří" userId="5a8ed3b4-3ef7-4fc9-95af-ac894deb2d7a" providerId="ADAL" clId="{0B785E4C-1176-46AC-98EF-79FD5D6AF558}" dt="2026-03-17T15:00:51.502" v="258" actId="1035"/>
          <ac:spMkLst>
            <pc:docMk/>
            <pc:sldMk cId="2394192527" sldId="256"/>
            <ac:spMk id="22" creationId="{D9C5F386-DC17-CE4A-B7A2-223B444FD576}"/>
          </ac:spMkLst>
        </pc:spChg>
        <pc:spChg chg="mod">
          <ac:chgData name="Černý Jiří" userId="5a8ed3b4-3ef7-4fc9-95af-ac894deb2d7a" providerId="ADAL" clId="{0B785E4C-1176-46AC-98EF-79FD5D6AF558}" dt="2026-03-17T14:55:37.297" v="241" actId="113"/>
          <ac:spMkLst>
            <pc:docMk/>
            <pc:sldMk cId="2394192527" sldId="256"/>
            <ac:spMk id="24" creationId="{9B739D8B-C9A3-FC3D-4415-5C86A3D1CAAB}"/>
          </ac:spMkLst>
        </pc:spChg>
        <pc:picChg chg="del mod">
          <ac:chgData name="Černý Jiří" userId="5a8ed3b4-3ef7-4fc9-95af-ac894deb2d7a" providerId="ADAL" clId="{0B785E4C-1176-46AC-98EF-79FD5D6AF558}" dt="2026-03-17T14:41:43.636" v="33" actId="478"/>
          <ac:picMkLst>
            <pc:docMk/>
            <pc:sldMk cId="2394192527" sldId="256"/>
            <ac:picMk id="3" creationId="{F98498BA-FC45-D4E9-FBBA-833E7C51B3DC}"/>
          </ac:picMkLst>
        </pc:picChg>
        <pc:picChg chg="add del mod modCrop">
          <ac:chgData name="Černý Jiří" userId="5a8ed3b4-3ef7-4fc9-95af-ac894deb2d7a" providerId="ADAL" clId="{0B785E4C-1176-46AC-98EF-79FD5D6AF558}" dt="2026-03-17T14:39:16.154" v="6" actId="478"/>
          <ac:picMkLst>
            <pc:docMk/>
            <pc:sldMk cId="2394192527" sldId="256"/>
            <ac:picMk id="4" creationId="{17AA2A30-ADF7-2FF4-679B-19620703BDF7}"/>
          </ac:picMkLst>
        </pc:picChg>
        <pc:picChg chg="add mod ord modCrop">
          <ac:chgData name="Černý Jiří" userId="5a8ed3b4-3ef7-4fc9-95af-ac894deb2d7a" providerId="ADAL" clId="{0B785E4C-1176-46AC-98EF-79FD5D6AF558}" dt="2026-03-17T14:51:40.948" v="205" actId="1076"/>
          <ac:picMkLst>
            <pc:docMk/>
            <pc:sldMk cId="2394192527" sldId="256"/>
            <ac:picMk id="5" creationId="{E1372E9A-C859-F8D7-D5CE-C96B75D51CA3}"/>
          </ac:picMkLst>
        </pc:picChg>
        <pc:picChg chg="add mod">
          <ac:chgData name="Černý Jiří" userId="5a8ed3b4-3ef7-4fc9-95af-ac894deb2d7a" providerId="ADAL" clId="{0B785E4C-1176-46AC-98EF-79FD5D6AF558}" dt="2026-03-17T14:50:57.562" v="186" actId="14100"/>
          <ac:picMkLst>
            <pc:docMk/>
            <pc:sldMk cId="2394192527" sldId="256"/>
            <ac:picMk id="7" creationId="{6BCD644C-25EC-E60D-647E-14F3709AEED6}"/>
          </ac:picMkLst>
        </pc:picChg>
        <pc:picChg chg="mod ord">
          <ac:chgData name="Černý Jiří" userId="5a8ed3b4-3ef7-4fc9-95af-ac894deb2d7a" providerId="ADAL" clId="{0B785E4C-1176-46AC-98EF-79FD5D6AF558}" dt="2026-03-17T14:53:21.078" v="224" actId="1076"/>
          <ac:picMkLst>
            <pc:docMk/>
            <pc:sldMk cId="2394192527" sldId="256"/>
            <ac:picMk id="8" creationId="{B65C9D3A-CDE1-F378-8709-50B6448A384D}"/>
          </ac:picMkLst>
        </pc:picChg>
        <pc:picChg chg="del">
          <ac:chgData name="Černý Jiří" userId="5a8ed3b4-3ef7-4fc9-95af-ac894deb2d7a" providerId="ADAL" clId="{0B785E4C-1176-46AC-98EF-79FD5D6AF558}" dt="2026-03-17T14:39:02.020" v="2" actId="478"/>
          <ac:picMkLst>
            <pc:docMk/>
            <pc:sldMk cId="2394192527" sldId="256"/>
            <ac:picMk id="12" creationId="{97A8ECCD-A4F4-9AC8-75DF-386359D826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FF6A-B043-4E81-B6AE-9E33CEDDA4FE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EB87-3F03-4465-8C25-4974B8C32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68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FF6A-B043-4E81-B6AE-9E33CEDDA4FE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EB87-3F03-4465-8C25-4974B8C32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96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FF6A-B043-4E81-B6AE-9E33CEDDA4FE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EB87-3F03-4465-8C25-4974B8C32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33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FF6A-B043-4E81-B6AE-9E33CEDDA4FE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EB87-3F03-4465-8C25-4974B8C32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28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FF6A-B043-4E81-B6AE-9E33CEDDA4FE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EB87-3F03-4465-8C25-4974B8C32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55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FF6A-B043-4E81-B6AE-9E33CEDDA4FE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EB87-3F03-4465-8C25-4974B8C32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00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FF6A-B043-4E81-B6AE-9E33CEDDA4FE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EB87-3F03-4465-8C25-4974B8C32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0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FF6A-B043-4E81-B6AE-9E33CEDDA4FE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EB87-3F03-4465-8C25-4974B8C32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92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FF6A-B043-4E81-B6AE-9E33CEDDA4FE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EB87-3F03-4465-8C25-4974B8C32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52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FF6A-B043-4E81-B6AE-9E33CEDDA4FE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EB87-3F03-4465-8C25-4974B8C32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51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FF6A-B043-4E81-B6AE-9E33CEDDA4FE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EB87-3F03-4465-8C25-4974B8C32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82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06FF6A-B043-4E81-B6AE-9E33CEDDA4FE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D0EB87-3F03-4465-8C25-4974B8C326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4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1372E9A-C859-F8D7-D5CE-C96B75D51C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34" b="9900"/>
          <a:stretch>
            <a:fillRect/>
          </a:stretch>
        </p:blipFill>
        <p:spPr>
          <a:xfrm>
            <a:off x="0" y="587387"/>
            <a:ext cx="6858000" cy="932776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57EA0DB8-093E-C9BC-7A78-EBB1D6C1ABB3}"/>
              </a:ext>
            </a:extLst>
          </p:cNvPr>
          <p:cNvSpPr/>
          <p:nvPr/>
        </p:nvSpPr>
        <p:spPr>
          <a:xfrm>
            <a:off x="1742" y="-44976"/>
            <a:ext cx="6858000" cy="1523494"/>
          </a:xfrm>
          <a:prstGeom prst="rect">
            <a:avLst/>
          </a:prstGeom>
          <a:solidFill>
            <a:srgbClr val="494E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194E70A-0CF0-AE59-2163-801555883C0B}"/>
              </a:ext>
            </a:extLst>
          </p:cNvPr>
          <p:cNvSpPr txBox="1"/>
          <p:nvPr/>
        </p:nvSpPr>
        <p:spPr>
          <a:xfrm>
            <a:off x="141763" y="-3657"/>
            <a:ext cx="6574476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Protected area management in Central Africa and technological solutions</a:t>
            </a:r>
            <a:endParaRPr lang="cs-CZ" sz="2300" b="1" i="0" u="none" strike="noStrike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900" b="1" i="0" u="none" strike="noStrike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– my experiences as a former CZU student</a:t>
            </a:r>
            <a:endParaRPr lang="cs-CZ" sz="1900" b="1" i="0" u="none" strike="noStrike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(Scientific Seminar of the </a:t>
            </a:r>
            <a:r>
              <a:rPr lang="cs-CZ" sz="1400" dirty="0">
                <a:solidFill>
                  <a:schemeClr val="bg1"/>
                </a:solidFill>
                <a:cs typeface="Arial" panose="020B0604020202020204" pitchFamily="34" charset="0"/>
              </a:rPr>
              <a:t>DWAS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, FTZ</a:t>
            </a:r>
            <a:r>
              <a:rPr lang="cs-CZ" sz="1400" dirty="0">
                <a:solidFill>
                  <a:schemeClr val="bg1"/>
                </a:solidFill>
                <a:cs typeface="Arial" panose="020B0604020202020204" pitchFamily="34" charset="0"/>
              </a:rPr>
              <a:t>, CZU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5BFF5FD-5FBD-4778-FA28-B8F0198824DE}"/>
              </a:ext>
            </a:extLst>
          </p:cNvPr>
          <p:cNvSpPr/>
          <p:nvPr/>
        </p:nvSpPr>
        <p:spPr>
          <a:xfrm>
            <a:off x="50984" y="1550837"/>
            <a:ext cx="3547239" cy="828671"/>
          </a:xfrm>
          <a:prstGeom prst="rect">
            <a:avLst/>
          </a:prstGeom>
          <a:solidFill>
            <a:srgbClr val="EAF2E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D28B3B3-B7C5-DB8B-304C-30D5391598F2}"/>
              </a:ext>
            </a:extLst>
          </p:cNvPr>
          <p:cNvSpPr txBox="1"/>
          <p:nvPr/>
        </p:nvSpPr>
        <p:spPr>
          <a:xfrm>
            <a:off x="1427539" y="1563900"/>
            <a:ext cx="214693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900" b="1" dirty="0"/>
              <a:t>Mathias D</a:t>
            </a:r>
            <a:r>
              <a:rPr lang="en-US" sz="1900" b="1" dirty="0"/>
              <a:t>’</a:t>
            </a:r>
            <a:r>
              <a:rPr lang="cs-CZ" sz="1900" b="1" dirty="0" err="1"/>
              <a:t>Haen</a:t>
            </a:r>
            <a:endParaRPr lang="cs-CZ" sz="1900" b="1" dirty="0"/>
          </a:p>
          <a:p>
            <a:pPr algn="just"/>
            <a:r>
              <a:rPr lang="en-US" sz="1400" dirty="0"/>
              <a:t>partnership manager</a:t>
            </a:r>
            <a:r>
              <a:rPr lang="cs-CZ" sz="1400" dirty="0"/>
              <a:t>,</a:t>
            </a:r>
          </a:p>
          <a:p>
            <a:pPr algn="just"/>
            <a:r>
              <a:rPr lang="en-US" sz="1400" dirty="0" err="1"/>
              <a:t>EarthRanger</a:t>
            </a:r>
            <a:endParaRPr lang="cs-CZ" sz="1400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C7CEF55-8AB8-1E0A-481B-56A7CA5CB9D7}"/>
              </a:ext>
            </a:extLst>
          </p:cNvPr>
          <p:cNvSpPr/>
          <p:nvPr/>
        </p:nvSpPr>
        <p:spPr>
          <a:xfrm>
            <a:off x="47501" y="2379509"/>
            <a:ext cx="1421646" cy="641356"/>
          </a:xfrm>
          <a:prstGeom prst="rect">
            <a:avLst/>
          </a:prstGeom>
          <a:solidFill>
            <a:srgbClr val="EAF2E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06B9F0B-6995-4D6C-5D47-320B131E8674}"/>
              </a:ext>
            </a:extLst>
          </p:cNvPr>
          <p:cNvSpPr/>
          <p:nvPr/>
        </p:nvSpPr>
        <p:spPr>
          <a:xfrm>
            <a:off x="4077453" y="4611053"/>
            <a:ext cx="2788672" cy="5304102"/>
          </a:xfrm>
          <a:prstGeom prst="rect">
            <a:avLst/>
          </a:prstGeom>
          <a:solidFill>
            <a:srgbClr val="EAF2E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D9C5F386-DC17-CE4A-B7A2-223B444FD576}"/>
              </a:ext>
            </a:extLst>
          </p:cNvPr>
          <p:cNvSpPr/>
          <p:nvPr/>
        </p:nvSpPr>
        <p:spPr>
          <a:xfrm>
            <a:off x="5068390" y="1574786"/>
            <a:ext cx="1712302" cy="1461939"/>
          </a:xfrm>
          <a:prstGeom prst="rect">
            <a:avLst/>
          </a:prstGeom>
          <a:solidFill>
            <a:srgbClr val="EAF2E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F482F28-CFDA-9DFE-AE36-94CF9D36F69A}"/>
              </a:ext>
            </a:extLst>
          </p:cNvPr>
          <p:cNvSpPr txBox="1"/>
          <p:nvPr/>
        </p:nvSpPr>
        <p:spPr>
          <a:xfrm>
            <a:off x="5174511" y="1577964"/>
            <a:ext cx="157901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900" b="1" noProof="0" dirty="0"/>
              <a:t>When:</a:t>
            </a:r>
          </a:p>
          <a:p>
            <a:pPr algn="r"/>
            <a:r>
              <a:rPr lang="cs-CZ" sz="1400" b="1" i="0" u="none" strike="noStrike" noProof="0" dirty="0" err="1">
                <a:effectLst/>
              </a:rPr>
              <a:t>March</a:t>
            </a:r>
            <a:r>
              <a:rPr lang="en-US" sz="1400" b="1" i="0" u="none" strike="noStrike" noProof="0" dirty="0">
                <a:effectLst/>
              </a:rPr>
              <a:t> </a:t>
            </a:r>
            <a:r>
              <a:rPr lang="en-US" sz="1400" b="1" noProof="0" dirty="0"/>
              <a:t>1</a:t>
            </a:r>
            <a:r>
              <a:rPr lang="cs-CZ" sz="1400" b="1" dirty="0"/>
              <a:t>9</a:t>
            </a:r>
            <a:r>
              <a:rPr lang="en-US" sz="1400" b="1" i="0" u="none" strike="noStrike" noProof="0" dirty="0" err="1">
                <a:effectLst/>
              </a:rPr>
              <a:t>th</a:t>
            </a:r>
            <a:r>
              <a:rPr lang="en-US" sz="1400" b="1" i="0" u="none" strike="noStrike" noProof="0" dirty="0">
                <a:effectLst/>
              </a:rPr>
              <a:t>, 2026</a:t>
            </a:r>
          </a:p>
          <a:p>
            <a:pPr algn="r"/>
            <a:r>
              <a:rPr lang="en-US" sz="1400" b="1" noProof="0" dirty="0"/>
              <a:t>14:00-15:30</a:t>
            </a:r>
          </a:p>
          <a:p>
            <a:pPr algn="r"/>
            <a:endParaRPr lang="en-US" sz="600" b="1" noProof="0" dirty="0"/>
          </a:p>
          <a:p>
            <a:pPr algn="r"/>
            <a:r>
              <a:rPr lang="en-US" sz="1900" b="1" noProof="0" dirty="0"/>
              <a:t>Where:</a:t>
            </a:r>
          </a:p>
          <a:p>
            <a:pPr algn="r"/>
            <a:r>
              <a:rPr lang="en-US" sz="1400" b="1" noProof="0" dirty="0"/>
              <a:t>FTZ, room 116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B739D8B-C9A3-FC3D-4415-5C86A3D1CAAB}"/>
              </a:ext>
            </a:extLst>
          </p:cNvPr>
          <p:cNvSpPr txBox="1"/>
          <p:nvPr/>
        </p:nvSpPr>
        <p:spPr>
          <a:xfrm>
            <a:off x="4077453" y="4611053"/>
            <a:ext cx="27886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Studying Kordofan Giraffe in </a:t>
            </a:r>
            <a:r>
              <a:rPr lang="en-US" sz="1400" b="1" dirty="0" err="1"/>
              <a:t>Garamba</a:t>
            </a:r>
            <a:r>
              <a:rPr lang="en-US" sz="1400" b="1" dirty="0"/>
              <a:t> National Park in the DR Congo through my master </a:t>
            </a:r>
            <a:r>
              <a:rPr lang="en-US" sz="1400" b="1" dirty="0" err="1"/>
              <a:t>programme</a:t>
            </a:r>
            <a:r>
              <a:rPr lang="en-US" sz="1400" b="1" dirty="0"/>
              <a:t> at the CZU,  I was able to kickstart my career in central Africa. I was later employed by African Parks who manages 22 protected areas in Africa and through which I travelled and worked in many places in Central Africa (</a:t>
            </a:r>
            <a:r>
              <a:rPr lang="en-US" sz="1400" b="1" dirty="0" err="1"/>
              <a:t>Chinko</a:t>
            </a:r>
            <a:r>
              <a:rPr lang="en-US" sz="1400" b="1" dirty="0"/>
              <a:t> (CAR), </a:t>
            </a:r>
            <a:r>
              <a:rPr lang="en-US" sz="1400" b="1" dirty="0" err="1"/>
              <a:t>Odzala</a:t>
            </a:r>
            <a:r>
              <a:rPr lang="en-US" sz="1400" b="1" dirty="0"/>
              <a:t> (Rep</a:t>
            </a:r>
            <a:r>
              <a:rPr lang="cs-CZ" sz="1400" b="1" dirty="0"/>
              <a:t>.</a:t>
            </a:r>
            <a:r>
              <a:rPr lang="en-US" sz="1400" b="1" dirty="0"/>
              <a:t> Congo), </a:t>
            </a:r>
            <a:r>
              <a:rPr lang="en-US" sz="1400" b="1" dirty="0" err="1"/>
              <a:t>Zakouma</a:t>
            </a:r>
            <a:r>
              <a:rPr lang="en-US" sz="1400" b="1" dirty="0"/>
              <a:t>, </a:t>
            </a:r>
            <a:r>
              <a:rPr lang="en-US" sz="1400" b="1" dirty="0" err="1"/>
              <a:t>Siniaka</a:t>
            </a:r>
            <a:r>
              <a:rPr lang="en-US" sz="1400" b="1" dirty="0"/>
              <a:t> Minia, </a:t>
            </a:r>
            <a:r>
              <a:rPr lang="en-US" sz="1400" b="1" dirty="0" err="1"/>
              <a:t>Aouk</a:t>
            </a:r>
            <a:r>
              <a:rPr lang="en-US" sz="1400" b="1" dirty="0"/>
              <a:t> and </a:t>
            </a:r>
            <a:r>
              <a:rPr lang="en-US" sz="1400" b="1" dirty="0" err="1"/>
              <a:t>Ennedi</a:t>
            </a:r>
            <a:r>
              <a:rPr lang="en-US" sz="1400" b="1" dirty="0"/>
              <a:t> (Chad), </a:t>
            </a:r>
            <a:r>
              <a:rPr lang="en-US" sz="1400" b="1" dirty="0" err="1"/>
              <a:t>Pendjari</a:t>
            </a:r>
            <a:r>
              <a:rPr lang="en-US" sz="1400" b="1" dirty="0"/>
              <a:t> and W (Benin) and Boma and </a:t>
            </a:r>
            <a:r>
              <a:rPr lang="en-US" sz="1400" b="1" dirty="0" err="1"/>
              <a:t>Badingilo</a:t>
            </a:r>
            <a:r>
              <a:rPr lang="en-US" sz="1400" b="1" dirty="0"/>
              <a:t> (South Sudan). For a period of 9 years, I was working on a variety of technology </a:t>
            </a:r>
            <a:r>
              <a:rPr lang="en-US" sz="1400" b="1" dirty="0" err="1"/>
              <a:t>solu</a:t>
            </a:r>
            <a:r>
              <a:rPr lang="cs-CZ" sz="1400" b="1" dirty="0"/>
              <a:t>-</a:t>
            </a:r>
            <a:r>
              <a:rPr lang="en-US" sz="1400" b="1" dirty="0" err="1"/>
              <a:t>tions</a:t>
            </a:r>
            <a:r>
              <a:rPr lang="en-US" sz="1400" b="1" dirty="0"/>
              <a:t> in these environments, and recently started working for </a:t>
            </a:r>
            <a:r>
              <a:rPr lang="en-US" sz="1400" b="1" dirty="0" err="1"/>
              <a:t>EarthRanger</a:t>
            </a:r>
            <a:r>
              <a:rPr lang="en-US" sz="1400" b="1" dirty="0"/>
              <a:t>, a software platform for conservationists and protected area managers to monitor field work in real time.</a:t>
            </a:r>
            <a:endParaRPr lang="cs-CZ" sz="14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CD644C-25EC-E60D-647E-14F3709AE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6" y="1636774"/>
            <a:ext cx="1279237" cy="12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25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i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26a48e1-fc21-461a-b97f-ac5bd535f341}" enabled="0" method="" siteId="{f26a48e1-fc21-461a-b97f-ac5bd535f3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191</Words>
  <Application>Microsoft Office PowerPoint</Application>
  <PresentationFormat>A4 (210 × 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Černý Jiří</dc:creator>
  <cp:lastModifiedBy>Černý Jiří</cp:lastModifiedBy>
  <cp:revision>9</cp:revision>
  <dcterms:created xsi:type="dcterms:W3CDTF">2025-02-09T21:13:42Z</dcterms:created>
  <dcterms:modified xsi:type="dcterms:W3CDTF">2026-03-17T21:26:29Z</dcterms:modified>
</cp:coreProperties>
</file>